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02A84B2F-EAAE-42E0-9E52-63CFEB9897F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25A4F94-97AC-4321-92CB-D23871289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07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84B2F-EAAE-42E0-9E52-63CFEB9897F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A4F94-97AC-4321-92CB-D23871289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7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84B2F-EAAE-42E0-9E52-63CFEB9897F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A4F94-97AC-4321-92CB-D23871289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41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84B2F-EAAE-42E0-9E52-63CFEB9897F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A4F94-97AC-4321-92CB-D23871289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82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2A84B2F-EAAE-42E0-9E52-63CFEB9897F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E25A4F94-97AC-4321-92CB-D23871289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62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84B2F-EAAE-42E0-9E52-63CFEB9897F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A4F94-97AC-4321-92CB-D23871289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22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84B2F-EAAE-42E0-9E52-63CFEB9897F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A4F94-97AC-4321-92CB-D23871289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71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84B2F-EAAE-42E0-9E52-63CFEB9897F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A4F94-97AC-4321-92CB-D23871289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75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84B2F-EAAE-42E0-9E52-63CFEB9897F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A4F94-97AC-4321-92CB-D23871289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84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84B2F-EAAE-42E0-9E52-63CFEB9897F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5A4F94-97AC-4321-92CB-D238712896B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63895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02A84B2F-EAAE-42E0-9E52-63CFEB9897F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5A4F94-97AC-4321-92CB-D238712896B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081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2A84B2F-EAAE-42E0-9E52-63CFEB9897FF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25A4F94-97AC-4321-92CB-D23871289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61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Koala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Drop Bear</a:t>
            </a:r>
          </a:p>
        </p:txBody>
      </p:sp>
    </p:spTree>
    <p:extLst>
      <p:ext uri="{BB962C8B-B14F-4D97-AF65-F5344CB8AC3E}">
        <p14:creationId xmlns:p14="http://schemas.microsoft.com/office/powerpoint/2010/main" val="647530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Koala is a marsupial</a:t>
            </a:r>
          </a:p>
          <a:p>
            <a:r>
              <a:rPr lang="en-US" dirty="0"/>
              <a:t>Native to Australia</a:t>
            </a:r>
          </a:p>
          <a:p>
            <a:r>
              <a:rPr lang="en-US" dirty="0"/>
              <a:t>60-85 cm in length</a:t>
            </a:r>
          </a:p>
          <a:p>
            <a:r>
              <a:rPr lang="en-US" dirty="0"/>
              <a:t>Adults weight around 15kg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0638" y="2194521"/>
            <a:ext cx="4754562" cy="3565921"/>
          </a:xfrm>
        </p:spPr>
      </p:pic>
    </p:spTree>
    <p:extLst>
      <p:ext uri="{BB962C8B-B14F-4D97-AF65-F5344CB8AC3E}">
        <p14:creationId xmlns:p14="http://schemas.microsoft.com/office/powerpoint/2010/main" val="442747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Habitat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Koala habitat is eucalyptus forests in Eastern Australia</a:t>
            </a:r>
          </a:p>
          <a:p>
            <a:r>
              <a:rPr lang="en-US" dirty="0"/>
              <a:t>Due to loss of habitat, they are listed as Vulnerable by the International Union for Conservation of Nature</a:t>
            </a:r>
          </a:p>
          <a:p>
            <a:r>
              <a:rPr lang="en-US" dirty="0"/>
              <a:t>Most of their habitat loss is attributed to urbanization and agriculture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192" y="2103438"/>
            <a:ext cx="4595454" cy="3748087"/>
          </a:xfrm>
        </p:spPr>
      </p:pic>
    </p:spTree>
    <p:extLst>
      <p:ext uri="{BB962C8B-B14F-4D97-AF65-F5344CB8AC3E}">
        <p14:creationId xmlns:p14="http://schemas.microsoft.com/office/powerpoint/2010/main" val="844731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56176"/>
            <a:ext cx="4754563" cy="3242611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Most of a Koala’s diet is made up of leaves the Eucalyptus tree</a:t>
            </a:r>
          </a:p>
          <a:p>
            <a:r>
              <a:rPr lang="en-US" dirty="0"/>
              <a:t>Since this diet has so few calories, they spend almost 20 hours a day sleeping.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27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Habits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Koalas are not particularly social</a:t>
            </a:r>
          </a:p>
          <a:p>
            <a:r>
              <a:rPr lang="en-US" dirty="0"/>
              <a:t>On average, they spend about 15 minutes a day on social behaviors</a:t>
            </a:r>
          </a:p>
          <a:p>
            <a:r>
              <a:rPr lang="en-US" dirty="0"/>
              <a:t>Females have a tendency to choose a home</a:t>
            </a:r>
          </a:p>
          <a:p>
            <a:r>
              <a:rPr lang="en-US" dirty="0"/>
              <a:t>Males typically wander</a:t>
            </a:r>
          </a:p>
          <a:p>
            <a:r>
              <a:rPr lang="en-US" dirty="0"/>
              <a:t>Adult males communicate with loud bellows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84" y="2103438"/>
            <a:ext cx="3812070" cy="3748087"/>
          </a:xfrm>
        </p:spPr>
      </p:pic>
    </p:spTree>
    <p:extLst>
      <p:ext uri="{BB962C8B-B14F-4D97-AF65-F5344CB8AC3E}">
        <p14:creationId xmlns:p14="http://schemas.microsoft.com/office/powerpoint/2010/main" val="2080220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553421"/>
            <a:ext cx="4754563" cy="2848121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Koalas were traditionally hunted for food by Aboriginals</a:t>
            </a:r>
          </a:p>
          <a:p>
            <a:r>
              <a:rPr lang="en-US" dirty="0"/>
              <a:t>Early in the 20</a:t>
            </a:r>
            <a:r>
              <a:rPr lang="en-US" baseline="30000" dirty="0"/>
              <a:t>th</a:t>
            </a:r>
            <a:r>
              <a:rPr lang="en-US" dirty="0"/>
              <a:t> century, they were hunted by Europeans for their soft fur</a:t>
            </a:r>
          </a:p>
          <a:p>
            <a:r>
              <a:rPr lang="en-US" dirty="0"/>
              <a:t>More than two million pelts are estimated to have left Australia by 1924</a:t>
            </a:r>
          </a:p>
        </p:txBody>
      </p:sp>
    </p:spTree>
    <p:extLst>
      <p:ext uri="{BB962C8B-B14F-4D97-AF65-F5344CB8AC3E}">
        <p14:creationId xmlns:p14="http://schemas.microsoft.com/office/powerpoint/2010/main" val="3003851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25</TotalTime>
  <Words>166</Words>
  <Application>Microsoft Office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Century Gothic</vt:lpstr>
      <vt:lpstr>Garamond</vt:lpstr>
      <vt:lpstr>Savon</vt:lpstr>
      <vt:lpstr>The Koala</vt:lpstr>
      <vt:lpstr>Definition</vt:lpstr>
      <vt:lpstr>Habitat</vt:lpstr>
      <vt:lpstr>Diet</vt:lpstr>
      <vt:lpstr>Social Habits</vt:lpstr>
      <vt:lpstr>Conservation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Koala</dc:title>
  <dc:creator>Eric Kuha</dc:creator>
  <cp:lastModifiedBy>Eric Kuha</cp:lastModifiedBy>
  <cp:revision>5</cp:revision>
  <dcterms:created xsi:type="dcterms:W3CDTF">2016-09-27T23:23:32Z</dcterms:created>
  <dcterms:modified xsi:type="dcterms:W3CDTF">2016-09-29T15:23:31Z</dcterms:modified>
</cp:coreProperties>
</file>